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  <p:sldId id="283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712"/>
  </p:normalViewPr>
  <p:slideViewPr>
    <p:cSldViewPr snapToGrid="0">
      <p:cViewPr varScale="1">
        <p:scale>
          <a:sx n="91" d="100"/>
          <a:sy n="91" d="100"/>
        </p:scale>
        <p:origin x="208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jpe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1451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https://www.google.com/url?sa=t&amp;rct=j&amp;q=&amp;esrc=s&amp;source=web&amp;cd=4&amp;cad=rja&amp;uact=8&amp;ved=0ahUKEwjnh-Sk-OLbAhWGCpoKHai2B_oQFghZMAM&amp;url=https%3A%2F%2Fwww.cis.rit.edu%2Fclass%2Fsimg782%2Flectures%2Flecture_10%2Flec782_05_10.pdf&amp;usg=AOvVaw2t8QV1KwfqM5G-kJZx6lGk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2582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Mitbuilden</a:t>
            </a:r>
            <a:r>
              <a:rPr lang="de-CH" dirty="0" smtClean="0"/>
              <a:t> der </a:t>
            </a:r>
            <a:r>
              <a:rPr lang="de-CH" dirty="0" err="1" smtClean="0"/>
              <a:t>Tracker</a:t>
            </a:r>
            <a:r>
              <a:rPr lang="de-CH" dirty="0" smtClean="0"/>
              <a:t> </a:t>
            </a:r>
            <a:r>
              <a:rPr lang="de-CH" dirty="0" err="1" smtClean="0"/>
              <a:t>library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6689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OpenCV</a:t>
            </a:r>
            <a:r>
              <a:rPr lang="de-CH" dirty="0" smtClean="0"/>
              <a:t> bietet ein Interface zur Kamera an.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6568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22.06.18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emf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5.png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</a:t>
            </a:r>
            <a:r>
              <a:rPr lang="de-CH" dirty="0"/>
              <a:t> </a:t>
            </a:r>
            <a:r>
              <a:rPr lang="de-CH" dirty="0" smtClean="0"/>
              <a:t>Embedded </a:t>
            </a:r>
            <a:r>
              <a:rPr lang="de-CH" dirty="0"/>
              <a:t>System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926666" y="6427800"/>
            <a:ext cx="6479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Gunnar Heimsch, Alexander Schmid, Valentin Ackermann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706" y="2140478"/>
            <a:ext cx="6618687" cy="271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OpenCv</a:t>
            </a:r>
            <a:r>
              <a:rPr lang="de-DE" dirty="0" smtClean="0"/>
              <a:t> bietet diverse </a:t>
            </a:r>
            <a:r>
              <a:rPr lang="de-DE" dirty="0" err="1" smtClean="0"/>
              <a:t>Tracker</a:t>
            </a:r>
            <a:r>
              <a:rPr lang="de-DE" dirty="0" smtClean="0"/>
              <a:t> Algorithmen an</a:t>
            </a:r>
          </a:p>
          <a:p>
            <a:r>
              <a:rPr lang="de-DE" dirty="0"/>
              <a:t>Template </a:t>
            </a:r>
            <a:r>
              <a:rPr lang="de-DE" dirty="0" err="1"/>
              <a:t>tracking</a:t>
            </a:r>
            <a:r>
              <a:rPr lang="de-DE" dirty="0"/>
              <a:t>: Ziel (Bildausschnitt und </a:t>
            </a:r>
            <a:r>
              <a:rPr lang="de-DE" dirty="0" err="1"/>
              <a:t>Farbhistogram</a:t>
            </a:r>
            <a:r>
              <a:rPr lang="de-DE" dirty="0"/>
              <a:t>), Transformation welche die </a:t>
            </a:r>
            <a:r>
              <a:rPr lang="de-DE"/>
              <a:t>Bewegung </a:t>
            </a:r>
            <a:r>
              <a:rPr lang="de-DE" smtClean="0"/>
              <a:t>detektiert</a:t>
            </a:r>
            <a:endParaRPr lang="de-DE" dirty="0" smtClean="0"/>
          </a:p>
          <a:p>
            <a:r>
              <a:rPr lang="de-DE" dirty="0" err="1" smtClean="0"/>
              <a:t>Tracker</a:t>
            </a:r>
            <a:r>
              <a:rPr lang="de-DE" dirty="0" smtClean="0"/>
              <a:t> braucht sehr viel Ressourcen. Unbrauchbar auf dem Raspberry Pi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echo </a:t>
            </a:r>
            <a:r>
              <a:rPr lang="de-DE" dirty="0"/>
              <a:t>"23"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gpio</a:t>
            </a:r>
            <a:r>
              <a:rPr lang="de-DE" dirty="0" smtClean="0"/>
              <a:t>/</a:t>
            </a:r>
            <a:r>
              <a:rPr lang="de-DE" dirty="0" err="1" smtClean="0"/>
              <a:t>export</a:t>
            </a:r>
            <a:endParaRPr lang="de-DE" dirty="0"/>
          </a:p>
          <a:p>
            <a:r>
              <a:rPr lang="de-DE" dirty="0" smtClean="0"/>
              <a:t>echo </a:t>
            </a:r>
            <a:r>
              <a:rPr lang="de-DE" dirty="0"/>
              <a:t>"23"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gpio</a:t>
            </a:r>
            <a:r>
              <a:rPr lang="de-DE" dirty="0" smtClean="0"/>
              <a:t>/</a:t>
            </a:r>
            <a:r>
              <a:rPr lang="de-DE" dirty="0" err="1" smtClean="0"/>
              <a:t>unexport</a:t>
            </a:r>
            <a:endParaRPr lang="de-DE" dirty="0"/>
          </a:p>
          <a:p>
            <a:r>
              <a:rPr lang="de-DE" dirty="0" smtClean="0"/>
              <a:t>echo </a:t>
            </a:r>
            <a:r>
              <a:rPr lang="de-DE" dirty="0"/>
              <a:t>"out"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gpio</a:t>
            </a:r>
            <a:r>
              <a:rPr lang="de-DE" dirty="0" smtClean="0"/>
              <a:t>/gpio23/</a:t>
            </a:r>
            <a:r>
              <a:rPr lang="de-DE" dirty="0" err="1" smtClean="0"/>
              <a:t>direction</a:t>
            </a:r>
            <a:endParaRPr lang="de-DE" dirty="0" smtClean="0"/>
          </a:p>
          <a:p>
            <a:r>
              <a:rPr lang="de-DE" dirty="0" smtClean="0"/>
              <a:t>echo </a:t>
            </a:r>
            <a:r>
              <a:rPr lang="de-DE" dirty="0"/>
              <a:t>"1" &gt; /</a:t>
            </a:r>
            <a:r>
              <a:rPr lang="de-DE" dirty="0" err="1"/>
              <a:t>sys</a:t>
            </a:r>
            <a:r>
              <a:rPr lang="de-DE" dirty="0"/>
              <a:t>/</a:t>
            </a:r>
            <a:r>
              <a:rPr lang="de-DE" dirty="0" err="1"/>
              <a:t>class</a:t>
            </a:r>
            <a:r>
              <a:rPr lang="de-DE" dirty="0"/>
              <a:t>/</a:t>
            </a:r>
            <a:r>
              <a:rPr lang="de-DE" dirty="0" err="1"/>
              <a:t>gpio</a:t>
            </a:r>
            <a:r>
              <a:rPr lang="de-DE" dirty="0"/>
              <a:t>/gpio23/</a:t>
            </a:r>
            <a:r>
              <a:rPr lang="de-DE" dirty="0" err="1"/>
              <a:t>value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037" y="1338395"/>
            <a:ext cx="2724298" cy="448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File</a:t>
            </a:r>
          </a:p>
          <a:p>
            <a:r>
              <a:rPr lang="de-DE" dirty="0" err="1" smtClean="0"/>
              <a:t>Permissions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771"/>
          <a:stretch/>
        </p:blipFill>
        <p:spPr>
          <a:xfrm>
            <a:off x="3501892" y="1352770"/>
            <a:ext cx="4202191" cy="4424362"/>
          </a:xfrm>
        </p:spPr>
      </p:pic>
      <p:pic>
        <p:nvPicPr>
          <p:cNvPr id="5" name="Inhaltsplatzhalt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32" r="14518"/>
          <a:stretch/>
        </p:blipFill>
        <p:spPr>
          <a:xfrm>
            <a:off x="7945823" y="1520942"/>
            <a:ext cx="798786" cy="442436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8744609" y="1944412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-90°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744608" y="3228260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  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8744608" y="4640205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+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69" y="1692167"/>
            <a:ext cx="4706464" cy="3529849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3564214" y="3079653"/>
            <a:ext cx="6206595" cy="7631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4285054" y="2593913"/>
            <a:ext cx="6009282" cy="678919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993" b="68221" l="31126" r="640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77" t="30460" r="36265" b="32414"/>
          <a:stretch/>
        </p:blipFill>
        <p:spPr>
          <a:xfrm rot="10800000">
            <a:off x="9771441" y="2354987"/>
            <a:ext cx="1340070" cy="134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7509" y="2841738"/>
            <a:ext cx="2316983" cy="1174524"/>
          </a:xfrm>
        </p:spPr>
        <p:txBody>
          <a:bodyPr>
            <a:normAutofit/>
          </a:bodyPr>
          <a:lstStyle/>
          <a:p>
            <a:r>
              <a:rPr lang="de-DE" sz="6000" smtClean="0"/>
              <a:t>Demo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323"/>
              </p:ext>
            </p:extLst>
          </p:nvPr>
        </p:nvGraphicFramePr>
        <p:xfrm>
          <a:off x="2127693" y="2208224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 smtClean="0"/>
                        <a:t>Funktion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Ohne </a:t>
                      </a:r>
                      <a:r>
                        <a:rPr lang="de-CH" dirty="0" err="1" smtClean="0"/>
                        <a:t>floating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point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unit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Mit </a:t>
                      </a:r>
                      <a:r>
                        <a:rPr lang="de-CH" dirty="0" err="1" smtClean="0"/>
                        <a:t>floating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point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unit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HoughCircles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23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16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One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main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cycle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60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44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105200" y="3347874"/>
            <a:ext cx="8833733" cy="1562792"/>
          </a:xfrm>
        </p:spPr>
        <p:txBody>
          <a:bodyPr>
            <a:normAutofit/>
          </a:bodyPr>
          <a:lstStyle/>
          <a:p>
            <a:r>
              <a:rPr lang="de-DE" dirty="0" smtClean="0"/>
              <a:t>Compiler Optimierungen hatten keinen relevanten Einfluss</a:t>
            </a:r>
          </a:p>
          <a:p>
            <a:r>
              <a:rPr lang="de-DE" dirty="0" err="1" smtClean="0"/>
              <a:t>OpenCV</a:t>
            </a:r>
            <a:r>
              <a:rPr lang="de-DE" dirty="0" smtClean="0"/>
              <a:t> bietet Schnittstelle zur Kamera</a:t>
            </a:r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 Koordinatensystem</a:t>
            </a:r>
            <a:endParaRPr lang="de-DE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737" y="1366838"/>
            <a:ext cx="5565864" cy="4424362"/>
          </a:xfrm>
        </p:spPr>
      </p:pic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683325" y="1187670"/>
            <a:ext cx="5620683" cy="5580992"/>
          </a:xfrm>
        </p:spPr>
        <p:txBody>
          <a:bodyPr>
            <a:normAutofit fontScale="92500" lnSpcReduction="20000"/>
          </a:bodyPr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Aufbau</a:t>
            </a:r>
          </a:p>
          <a:p>
            <a:r>
              <a:rPr lang="de-CH" dirty="0" smtClean="0"/>
              <a:t>On Target</a:t>
            </a:r>
          </a:p>
          <a:p>
            <a:r>
              <a:rPr lang="de-CH" dirty="0" smtClean="0"/>
              <a:t>Klassendiagramm / Ablaufdiagramm</a:t>
            </a:r>
          </a:p>
          <a:p>
            <a:r>
              <a:rPr lang="de-CH" dirty="0" smtClean="0"/>
              <a:t>Bildverarbeitung</a:t>
            </a:r>
          </a:p>
          <a:p>
            <a:r>
              <a:rPr lang="de-CH" dirty="0" smtClean="0"/>
              <a:t>GPIO</a:t>
            </a:r>
          </a:p>
          <a:p>
            <a:r>
              <a:rPr lang="de-CH" dirty="0" smtClean="0"/>
              <a:t>PWM / </a:t>
            </a:r>
            <a:r>
              <a:rPr lang="de-CH" dirty="0" err="1" smtClean="0"/>
              <a:t>Servo</a:t>
            </a:r>
            <a:endParaRPr lang="de-CH" dirty="0" smtClean="0"/>
          </a:p>
          <a:p>
            <a:r>
              <a:rPr lang="de-CH" dirty="0" smtClean="0"/>
              <a:t>Flugbahn</a:t>
            </a:r>
          </a:p>
          <a:p>
            <a:r>
              <a:rPr lang="de-CH" dirty="0" smtClean="0"/>
              <a:t>Demo</a:t>
            </a:r>
          </a:p>
          <a:p>
            <a:r>
              <a:rPr lang="de-CH" dirty="0" smtClean="0"/>
              <a:t>Geschwindigkeit der Erfassung</a:t>
            </a:r>
          </a:p>
          <a:p>
            <a:r>
              <a:rPr lang="de-CH" dirty="0" smtClean="0"/>
              <a:t>Ausblick</a:t>
            </a:r>
          </a:p>
          <a:p>
            <a:r>
              <a:rPr lang="de-CH" dirty="0" smtClean="0"/>
              <a:t>Schlussfolgerung</a:t>
            </a:r>
          </a:p>
          <a:p>
            <a:r>
              <a:rPr lang="de-CH" dirty="0" smtClean="0"/>
              <a:t>Fragen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Projekt war sehr interessant und lehrreich</a:t>
            </a:r>
          </a:p>
          <a:p>
            <a:r>
              <a:rPr lang="de-DE" dirty="0" smtClean="0"/>
              <a:t>Unterrichtsinhalt konnte angewendet werden(Signalverarbeitung, C</a:t>
            </a:r>
            <a:r>
              <a:rPr lang="de-DE" smtClean="0"/>
              <a:t>++, Kernel-Space</a:t>
            </a:r>
            <a:r>
              <a:rPr lang="de-DE" dirty="0" smtClean="0"/>
              <a:t>, </a:t>
            </a:r>
            <a:r>
              <a:rPr lang="de-DE" dirty="0" err="1" smtClean="0"/>
              <a:t>Git</a:t>
            </a:r>
            <a:r>
              <a:rPr lang="de-DE" dirty="0" smtClean="0"/>
              <a:t>)</a:t>
            </a:r>
          </a:p>
          <a:p>
            <a:r>
              <a:rPr lang="de-DE" dirty="0" smtClean="0"/>
              <a:t>Auf dem </a:t>
            </a:r>
            <a:r>
              <a:rPr lang="de-DE" dirty="0" err="1" smtClean="0"/>
              <a:t>Raspberry</a:t>
            </a:r>
            <a:r>
              <a:rPr lang="de-DE" dirty="0" smtClean="0"/>
              <a:t> </a:t>
            </a:r>
            <a:r>
              <a:rPr lang="de-DE" dirty="0" err="1" smtClean="0"/>
              <a:t>pi</a:t>
            </a:r>
            <a:r>
              <a:rPr lang="de-DE" dirty="0" smtClean="0"/>
              <a:t> lassen sich sehr schnell Konzepte testen</a:t>
            </a:r>
          </a:p>
          <a:p>
            <a:r>
              <a:rPr lang="de-DE" dirty="0" smtClean="0"/>
              <a:t>Rechenleistung für diese Anwendung zu klein</a:t>
            </a:r>
          </a:p>
          <a:p>
            <a:r>
              <a:rPr lang="de-DE" dirty="0" smtClean="0"/>
              <a:t>Bei Problemen hilft die </a:t>
            </a:r>
            <a:r>
              <a:rPr lang="de-DE" dirty="0" err="1" smtClean="0"/>
              <a:t>grosse</a:t>
            </a:r>
            <a:r>
              <a:rPr lang="de-DE" dirty="0" smtClean="0"/>
              <a:t> Community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414344" y="2841738"/>
            <a:ext cx="3363313" cy="11745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6000" dirty="0" smtClean="0"/>
              <a:t>Fragen?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26568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994205"/>
            <a:ext cx="10018713" cy="2737822"/>
          </a:xfrm>
        </p:spPr>
        <p:txBody>
          <a:bodyPr anchor="t"/>
          <a:lstStyle/>
          <a:p>
            <a:pPr marL="0" indent="0">
              <a:buNone/>
            </a:pPr>
            <a:r>
              <a:rPr lang="de-CH" dirty="0"/>
              <a:t>Das Ziel dieses Projekts ist, dass mit Hilfe einer Kamera ein Tischtennisball erkannt, mit Hilfe zweier </a:t>
            </a:r>
            <a:r>
              <a:rPr lang="de-CH" dirty="0" err="1" smtClean="0"/>
              <a:t>Servos</a:t>
            </a:r>
            <a:r>
              <a:rPr lang="de-CH" dirty="0" smtClean="0"/>
              <a:t> </a:t>
            </a:r>
            <a:r>
              <a:rPr lang="de-CH" dirty="0"/>
              <a:t>verfolgt und durch Luftdruck abgelenkt werden kann. Die </a:t>
            </a:r>
            <a:r>
              <a:rPr lang="de-CH" dirty="0" err="1"/>
              <a:t>Servos</a:t>
            </a:r>
            <a:r>
              <a:rPr lang="de-CH" dirty="0"/>
              <a:t> decken die Pan- und </a:t>
            </a:r>
            <a:r>
              <a:rPr lang="de-CH" dirty="0" err="1" smtClean="0"/>
              <a:t>Tilt</a:t>
            </a:r>
            <a:r>
              <a:rPr lang="de-CH" dirty="0" smtClean="0"/>
              <a:t>-Achse </a:t>
            </a:r>
            <a:r>
              <a:rPr lang="de-CH" dirty="0"/>
              <a:t>ab. 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82" y="2248635"/>
            <a:ext cx="5795359" cy="4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" b="4571"/>
          <a:stretch/>
        </p:blipFill>
        <p:spPr>
          <a:xfrm>
            <a:off x="2338978" y="1041981"/>
            <a:ext cx="8474333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auf dem </a:t>
            </a:r>
            <a:r>
              <a:rPr lang="de-DE" dirty="0" err="1" smtClean="0"/>
              <a:t>Raspberry</a:t>
            </a:r>
            <a:r>
              <a:rPr lang="de-DE" dirty="0" smtClean="0"/>
              <a:t> Pi (</a:t>
            </a:r>
            <a:r>
              <a:rPr lang="de-DE" dirty="0" err="1" smtClean="0"/>
              <a:t>Eclipse</a:t>
            </a:r>
            <a:r>
              <a:rPr lang="de-DE" dirty="0" smtClean="0"/>
              <a:t>, </a:t>
            </a:r>
            <a:r>
              <a:rPr lang="de-DE" dirty="0" err="1" smtClean="0"/>
              <a:t>openCV</a:t>
            </a:r>
            <a:r>
              <a:rPr lang="de-DE" dirty="0" smtClean="0"/>
              <a:t>, Tools,...)</a:t>
            </a:r>
          </a:p>
          <a:p>
            <a:r>
              <a:rPr lang="de-DE" dirty="0"/>
              <a:t>SD-Karte kann kopiert werden, alle auf gleichem </a:t>
            </a:r>
            <a:r>
              <a:rPr lang="de-DE" dirty="0" smtClean="0"/>
              <a:t>Stand</a:t>
            </a:r>
          </a:p>
          <a:p>
            <a:r>
              <a:rPr lang="de-DE" dirty="0" smtClean="0"/>
              <a:t>Programme müssen für Architektur kompiliert werden</a:t>
            </a:r>
          </a:p>
          <a:p>
            <a:r>
              <a:rPr lang="de-DE" dirty="0" smtClean="0"/>
              <a:t>Vorsicht vor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r>
              <a:rPr lang="de-DE" dirty="0" smtClean="0"/>
              <a:t> </a:t>
            </a:r>
            <a:r>
              <a:rPr lang="de-DE" b="1" dirty="0"/>
              <a:t>-D INSTALL_C_EXAMPLES=ON</a:t>
            </a:r>
            <a:endParaRPr lang="de-DE" b="1" dirty="0" smtClean="0"/>
          </a:p>
          <a:p>
            <a:r>
              <a:rPr lang="de-DE" dirty="0" smtClean="0"/>
              <a:t>Ressourcen sind begrenzt (RAM)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Bildverarbeitung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376</Words>
  <Application>Microsoft Macintosh PowerPoint</Application>
  <PresentationFormat>Breitbild</PresentationFormat>
  <Paragraphs>100</Paragraphs>
  <Slides>21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Calibri</vt:lpstr>
      <vt:lpstr>Corbel</vt:lpstr>
      <vt:lpstr>Arial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Bildverarbeitung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Ausblick Koordinatensystem</vt:lpstr>
      <vt:lpstr>Schlussfolgerung</vt:lpstr>
      <vt:lpstr>PowerPoint-Präsentation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Microsoft Office-Anwender</cp:lastModifiedBy>
  <cp:revision>34</cp:revision>
  <dcterms:created xsi:type="dcterms:W3CDTF">2018-06-16T07:14:44Z</dcterms:created>
  <dcterms:modified xsi:type="dcterms:W3CDTF">2018-06-22T06:47:33Z</dcterms:modified>
</cp:coreProperties>
</file>

<file path=docProps/thumbnail.jpeg>
</file>